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1" r:id="rId6"/>
    <p:sldId id="265" r:id="rId7"/>
    <p:sldId id="266" r:id="rId8"/>
    <p:sldId id="269" r:id="rId9"/>
    <p:sldId id="270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akhalinprokur.ru/ufiles/zayavlenieozachisleniivkadrovyiyrezerv-27-07-2015-19-11-13.docx" TargetMode="External"/><Relationship Id="rId2" Type="http://schemas.openxmlformats.org/officeDocument/2006/relationships/hyperlink" Target="http://sakhalinprokur.ru/ufiles/listokpouchetukadrov-27-07-2015-19-11-43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akhalinprokur.ru/ufiles/melzaklyuchenie1-27-07-2015-19-11-58.RT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akhalinprokur.ru/ufiles/spravkadohodyirashodyi-27-07-2015-19-12-59.XLS" TargetMode="External"/><Relationship Id="rId2" Type="http://schemas.openxmlformats.org/officeDocument/2006/relationships/hyperlink" Target="http://sakhalinprokur.ru/ufiles/melzaklyuchenie2-27-07-2015-19-12-08.RT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07156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Прокуратура </a:t>
            </a:r>
            <a:br>
              <a:rPr lang="ru-RU" b="1" dirty="0" smtClean="0">
                <a:latin typeface="Bookman Old Style" pitchFamily="18" charset="0"/>
              </a:rPr>
            </a:br>
            <a:r>
              <a:rPr lang="ru-RU" b="1" dirty="0" smtClean="0">
                <a:latin typeface="Bookman Old Style" pitchFamily="18" charset="0"/>
              </a:rPr>
              <a:t>Сахалинской области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1026" name="Picture 2" descr="C:\Documents and Settings\user\Мои документы\Мои рисунки\остров-сахал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285992"/>
            <a:ext cx="6572296" cy="3696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57166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Уважаемые студенты и </a:t>
            </a: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выпускники высших учебных заведений Российской Федерации!</a:t>
            </a:r>
            <a:endParaRPr lang="ru-RU" sz="1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428736"/>
            <a:ext cx="7643866" cy="492922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800" dirty="0" smtClean="0">
                <a:solidFill>
                  <a:srgbClr val="002060"/>
                </a:solidFill>
              </a:rPr>
              <a:t>	</a:t>
            </a:r>
            <a:r>
              <a:rPr lang="ru-RU" sz="1900" dirty="0" smtClean="0">
                <a:solidFill>
                  <a:srgbClr val="FFFF00"/>
                </a:solidFill>
              </a:rPr>
              <a:t>Для многих из вас близится время окончания </a:t>
            </a:r>
            <a:r>
              <a:rPr lang="ru-RU" sz="1900" dirty="0" smtClean="0">
                <a:solidFill>
                  <a:srgbClr val="FFFF00"/>
                </a:solidFill>
              </a:rPr>
              <a:t>учебного заведения  </a:t>
            </a:r>
            <a:r>
              <a:rPr lang="ru-RU" sz="1900" dirty="0" smtClean="0">
                <a:solidFill>
                  <a:srgbClr val="FFFF00"/>
                </a:solidFill>
              </a:rPr>
              <a:t>и перехода от студенчества к профессиональному становлению, многие уже получили дипломы и находятся в поиске работы. Время приходит и вопрос выбора работы задаёт себе каждый молодой человек. Важно не ошибиться в выборе той работы, которой посвятишь всю жизнь.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900" dirty="0" smtClean="0">
                <a:solidFill>
                  <a:srgbClr val="FFFF00"/>
                </a:solidFill>
              </a:rPr>
              <a:t>	Убеждён, что знания, полученные </a:t>
            </a:r>
            <a:r>
              <a:rPr lang="ru-RU" sz="1900" dirty="0" smtClean="0">
                <a:solidFill>
                  <a:srgbClr val="FFFF00"/>
                </a:solidFill>
              </a:rPr>
              <a:t>вами, могут </a:t>
            </a:r>
            <a:r>
              <a:rPr lang="ru-RU" sz="1900" dirty="0" smtClean="0">
                <a:solidFill>
                  <a:srgbClr val="FFFF00"/>
                </a:solidFill>
              </a:rPr>
              <a:t>стать надёжным фундаментом для построения карьеры и в органах прокуратуры Российской Федерации, и, возможно, в прокуратуре Сахалинской области. Прокурорский надзор – важнейшая составная часть эффективного государственного управления. Во многом именно от вас будет зависеть соблюдение законов и правопорядок в нашей стране, её становление и укрепление как правового государства. </a:t>
            </a:r>
            <a:endParaRPr lang="ru-RU" sz="1900" dirty="0" smtClean="0">
              <a:solidFill>
                <a:srgbClr val="FFFF00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900" dirty="0" smtClean="0">
                <a:solidFill>
                  <a:srgbClr val="FFFF00"/>
                </a:solidFill>
              </a:rPr>
              <a:t>	Желаю вам с честью нести звание выпускника прославленного вуза, делать все возможное на своём трудовом поприще и, в том числе, в  работе  в органах Прокуратуры. 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1900" b="1" dirty="0" smtClean="0">
                <a:solidFill>
                  <a:srgbClr val="002060"/>
                </a:solidFill>
              </a:rPr>
              <a:t>Н.А.Рябов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1900" b="1" dirty="0" smtClean="0">
                <a:solidFill>
                  <a:srgbClr val="002060"/>
                </a:solidFill>
              </a:rPr>
              <a:t>Прокурор Сахалинской области</a:t>
            </a:r>
          </a:p>
          <a:p>
            <a:pPr algn="just"/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64333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</a:rPr>
              <a:t>	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Сахалинская область – единственный регион в России, полностью расположенный на островах. В её состав входят остров Сахалин с прилегающими небольшими островами,  а также  Курильская гряда – целая россыпь больших и малых островов омываемых водами Охотского, Японского морей и Тихого океана. </a:t>
            </a:r>
            <a:b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Сахалин образно называют “островом сокровищ”. Это название вполне оправдывается наличием на острове разнообразных природных богатств, в том числе и полезных ископаемых. Сахалинская область специализируется на добыче и переработке рыбы, производстве продукции лесной, деревообрабатывающей и целлюлозно-бумажной, пищевой  промышленности. 	В области ведется добыча нефти, газа, угля., золота, различных руд и минералов. Активно развивается сельское хозяйство: растениеводство и животноводство.</a:t>
            </a:r>
            <a:endParaRPr lang="ru-RU" sz="1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Мои документы\Мои рисунки\7b61371f5f494cad7c643b9b065076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4605792"/>
            <a:ext cx="3392843" cy="2252208"/>
          </a:xfrm>
          <a:prstGeom prst="rect">
            <a:avLst/>
          </a:prstGeom>
          <a:noFill/>
        </p:spPr>
      </p:pic>
      <p:pic>
        <p:nvPicPr>
          <p:cNvPr id="1027" name="Picture 3" descr="C:\Documents and Settings\user\Мои документы\Мои рисунки\glava_rosrybolovstva_rossija_otkryta_dlja_sotrudnichestva_s_japoniej_v_rybnom_promys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000504"/>
            <a:ext cx="3492658" cy="2246628"/>
          </a:xfrm>
          <a:prstGeom prst="rect">
            <a:avLst/>
          </a:prstGeom>
          <a:noFill/>
        </p:spPr>
      </p:pic>
      <p:pic>
        <p:nvPicPr>
          <p:cNvPr id="1028" name="Picture 4" descr="C:\Documents and Settings\user\Мои документы\Мои рисунки\ph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4546333"/>
            <a:ext cx="3143240" cy="2311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129697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Административным центром Сахалинской области является город Южно-Сахалинск. В области 17 районов, 18 городов, около 30 посёлков, в том числе городского типа.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C:\Documents and Settings\user\Мои документы\Мои рисунки\1466597463_yuzhno-sahalinsk-4051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3533845" cy="2334455"/>
          </a:xfrm>
          <a:prstGeom prst="rect">
            <a:avLst/>
          </a:prstGeom>
          <a:noFill/>
        </p:spPr>
      </p:pic>
      <p:pic>
        <p:nvPicPr>
          <p:cNvPr id="2055" name="Picture 7" descr="C:\Documents and Settings\user\Мои документы\Мои рисунки\Saxal_ist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29190" y="3607594"/>
            <a:ext cx="3895724" cy="2921793"/>
          </a:xfrm>
          <a:prstGeom prst="rect">
            <a:avLst/>
          </a:prstGeom>
          <a:noFill/>
        </p:spPr>
      </p:pic>
      <p:pic>
        <p:nvPicPr>
          <p:cNvPr id="2054" name="Picture 6" descr="C:\Documents and Settings\user\Мои документы\Мои рисунки\oh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286256"/>
            <a:ext cx="4714908" cy="2179861"/>
          </a:xfrm>
          <a:prstGeom prst="rect">
            <a:avLst/>
          </a:prstGeom>
          <a:noFill/>
        </p:spPr>
      </p:pic>
      <p:pic>
        <p:nvPicPr>
          <p:cNvPr id="2056" name="Picture 8" descr="C:\Documents and Settings\user\Мои документы\Мои рисунки\1465839083_cb3fc30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714488"/>
            <a:ext cx="3214711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«ПРОКУРАТУРА – </a:t>
            </a:r>
            <a:br>
              <a:rPr lang="ru-RU" sz="1800" dirty="0" smtClean="0">
                <a:solidFill>
                  <a:srgbClr val="002060"/>
                </a:solidFill>
                <a:latin typeface="+mn-lt"/>
              </a:rPr>
            </a:b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                             - ОКО ГОСУДАРЕВО»</a:t>
            </a:r>
            <a:br>
              <a:rPr lang="ru-RU" sz="1800" dirty="0" smtClean="0">
                <a:solidFill>
                  <a:srgbClr val="002060"/>
                </a:solidFill>
                <a:latin typeface="+mn-lt"/>
              </a:rPr>
            </a:b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                                                             ПЁТР </a:t>
            </a:r>
            <a:r>
              <a:rPr lang="en-US" sz="1800" dirty="0" smtClean="0">
                <a:solidFill>
                  <a:srgbClr val="002060"/>
                </a:solidFill>
                <a:latin typeface="+mn-lt"/>
              </a:rPr>
              <a:t>I</a:t>
            </a:r>
            <a:endParaRPr lang="ru-RU" sz="1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23755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История Прокуратуры Сахалинской области ведёт своё начало со 2 июня 1947 года. Сегодня Прокуратура области состоит из 18 городских и районных прокуратур и двух специализирванных  - Сахалинской межрайонной природоохранной прокуратуры  и Сахалинской прокуратуры по надзору за соблюдением законов в исправительных учреждениях Сахалинской области. Оперативный состав работников насчитывает 226 человек и 47 сотрудников, относящихся к категории государственных гражданских служащих.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V:\Кутузова\прокурору\облож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28604"/>
            <a:ext cx="35719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571504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 smtClean="0"/>
              <a:t>	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	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Прокуратура Сахалинской области осуществляет подбор кандидатов для поступления на службу на вакантные должности, постановки в кадровый резерв, а также осуществления трудовой деятельности в качестве общественного помощника городского, районного и приравненного к ним прокурора.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Согласно статьи 40.1 Федерального Закона «О прокуратуре Российской Федерации»: «Прокурорами могут быть граждане Российской Федерации, получившие высшее юридическое образование по имеющей государственную аккредитацию образовательной программе и обладающие необходимыми профессиональными и моральными качествами, способные по состоянию здоровья исполнять возлагаемые на них служебные обязанности, а также прошедшие психологическое тестирование в органах прокуратуры.»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4290"/>
            <a:ext cx="3457572" cy="635798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Особое внимание при постановке в резерв кадров и трудоустройстве уделяется  уровню образования (наличие оконченной магистратуры), правосознания кандидата, соблюдению им ограничений и запретов, препятствующих  качественному выполнению должностных обязанностей, состоянию здоровья и необходимым моральным и психологическим свойствам личности кандидата, которые определяются во время профессионального психологического тестирования на базе прокуратуры области.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user\Мои документы\Мои рисунки\Выезд_из_Холмска_(осень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643314"/>
            <a:ext cx="4323721" cy="2702326"/>
          </a:xfrm>
          <a:prstGeom prst="rect">
            <a:avLst/>
          </a:prstGeom>
          <a:noFill/>
        </p:spPr>
      </p:pic>
      <p:pic>
        <p:nvPicPr>
          <p:cNvPr id="3075" name="Picture 3" descr="C:\Documents and Settings\user\Мои документы\Мои рисунки\yuzhno-sahalinsk-6564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71546"/>
            <a:ext cx="4268933" cy="2762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 обращении в прокуратуру области по вопросу принятия на службу, зачисления в кадровый резерв кандидатам необходимо представить следующие документы: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личный листок по учету кадров</a:t>
            </a: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заявление на имя прокурора области</a:t>
            </a: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 приеме на федеральную государственную службу и назначении на должность (о зачислении в кадровый резерв);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заверенную копию диплома с приложением;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заверенные копии Лицензии на право осуществления образовательной деятельности и Свидетельства о государственной аккредитации ВУЗа;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заверенную копию паспорта (все листы, где имеются отметки);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характеристику с места работы, учебы, службы;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заверенную копию военного билета или приписного свидетельства;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копию финансового лицевого счета, выписку из домовой книги или справку с места жительства;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4"/>
              </a:rPr>
              <a:t>медицинскую справку о состоянии здоровья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(форма справки утверждена постановлением. Правительства №733 от 26.08.2013)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706"/>
          </a:xfrm>
        </p:spPr>
        <p:txBody>
          <a:bodyPr>
            <a:normAutofit fontScale="90000"/>
          </a:bodyPr>
          <a:lstStyle/>
          <a:p>
            <a:endParaRPr lang="ru-RU" sz="1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справки из психоневрологического и наркологического диспансеров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об отсутствии (наличии) заболеваний, препятствующих прохождению службы;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заверенную копию свидетельства о постановке на учет в налоговом органе физического лица (ИНН);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заверенную копию страхового свидетельства государственного пенсионного страхования;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справку о доходах, расходах, об имуществе и обязательствах имущественного характера гражданина, претендующего на замещение должности федеральной государственной службы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справку о доходах, расходах, об имуществе и обязательствах имущественного характера супруги (супруга) и несовершеннолетних детей гражданина, претендующего на замещение должности федеральной государственной службы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заверенную копию трудовой книжки;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две цветные фотографии на матовой тонкой фотобумаге размером 3,5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4,5 см и 4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6 см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лицами, работавшими в других организациях, учреждениях и предприятиях, дополнительно представляется справка о доходах формы 2 НДФЛ;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Лицами, проживавшими после распада СССР (25.12.1991) на территории бывших союзных республик, дополнительно представляется документальное подтверждение выхода из гражданства другого государства (вне зависимости от наличия у лица российского гражданства на момент поступления на службу).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50019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Начальник отдела кадров прокуратуры  Сахалинской области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Золотун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Лариса Николаевна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324360"/>
          </a:xfrm>
        </p:spPr>
        <p:txBody>
          <a:bodyPr/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Прокуратура Сахалинской области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расположена по адресу: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693000 г.Южно-Сахалинск, ул.Чехова №28,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телфакс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8 (4242) 43-63-80; 8 (4242) 42-43-59;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kadr@sakhalinprokur.ru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142984"/>
            <a:ext cx="2743200" cy="51054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Добро пожаловать на Сахалин!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C:\Documents and Settings\user\Мои документы\Мои рисунки\1385106523_7214341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571480"/>
            <a:ext cx="4594623" cy="3071834"/>
          </a:xfrm>
          <a:prstGeom prst="rect">
            <a:avLst/>
          </a:prstGeom>
          <a:noFill/>
        </p:spPr>
      </p:pic>
      <p:pic>
        <p:nvPicPr>
          <p:cNvPr id="4099" name="Picture 3" descr="C:\Documents and Settings\user\Мои документы\Мои рисунки\297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714620"/>
            <a:ext cx="4119568" cy="3089676"/>
          </a:xfrm>
          <a:prstGeom prst="rect">
            <a:avLst/>
          </a:prstGeom>
          <a:noFill/>
        </p:spPr>
      </p:pic>
      <p:pic>
        <p:nvPicPr>
          <p:cNvPr id="4100" name="Picture 4" descr="C:\Documents and Settings\user\Мои документы\Мои рисунки\article169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429000"/>
            <a:ext cx="4064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291</TotalTime>
  <Words>107</Words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Прокуратура  Сахалинской области</vt:lpstr>
      <vt:lpstr>Уважаемые студенты и выпускники высших учебных заведений Российской Федерации!</vt:lpstr>
      <vt:lpstr> Сахалинская область – единственный регион в России, полностью расположенный на островах. В её состав входят остров Сахалин с прилегающими небольшими островами,  а также  Курильская гряда – целая россыпь больших и малых островов омываемых водами Охотского, Японского морей и Тихого океана.   Сахалин образно называют “островом сокровищ”. Это название вполне оправдывается наличием на острове разнообразных природных богатств, в том числе и полезных ископаемых. Сахалинская область специализируется на добыче и переработке рыбы, производстве продукции лесной, деревообрабатывающей и целлюлозно-бумажной, пищевой  промышленности.  В области ведется добыча нефти, газа, угля., золота, различных руд и минералов. Активно развивается сельское хозяйство: растениеводство и животноводство.</vt:lpstr>
      <vt:lpstr> Административным центром Сахалинской области является город Южно-Сахалинск. В области 17 районов, 18 городов, около 30 посёлков, в том числе городского типа. </vt:lpstr>
      <vt:lpstr>«ПРОКУРАТУРА –                               - ОКО ГОСУДАРЕВО»                                                              ПЁТР I</vt:lpstr>
      <vt:lpstr>    Прокуратура Сахалинской области осуществляет подбор кандидатов для поступления на службу на вакантные должности, постановки в кадровый резерв, а также осуществления трудовой деятельности в качестве общественного помощника городского, районного и приравненного к ним прокурора.    Согласно статьи 40.1 Федерального Закона «О прокуратуре Российской Федерации»: «Прокурорами могут быть граждане Российской Федерации, получившие высшее юридическое образование по имеющей государственную аккредитацию образовательной программе и обладающие необходимыми профессиональными и моральными качествами, способные по состоянию здоровья исполнять возлагаемые на них служебные обязанности, а также прошедшие психологическое тестирование в органах прокуратуры.»   </vt:lpstr>
      <vt:lpstr>Слайд 7</vt:lpstr>
      <vt:lpstr>При обращении в прокуратуру области по вопросу принятия на службу, зачисления в кадровый резерв кандидатам необходимо представить следующие документы:</vt:lpstr>
      <vt:lpstr>Слайд 9</vt:lpstr>
      <vt:lpstr> Начальник отдела кадров прокуратуры  Сахалинской области  Золотун Лариса Николаевна 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 Сахалинской области</dc:title>
  <cp:lastModifiedBy>Admin</cp:lastModifiedBy>
  <cp:revision>39</cp:revision>
  <dcterms:modified xsi:type="dcterms:W3CDTF">2017-06-19T22:40:20Z</dcterms:modified>
</cp:coreProperties>
</file>