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85" r:id="rId7"/>
    <p:sldId id="288" r:id="rId8"/>
    <p:sldId id="287" r:id="rId9"/>
    <p:sldId id="275" r:id="rId10"/>
    <p:sldId id="283" r:id="rId11"/>
    <p:sldId id="266" r:id="rId12"/>
    <p:sldId id="268" r:id="rId13"/>
    <p:sldId id="269" r:id="rId14"/>
    <p:sldId id="290" r:id="rId15"/>
    <p:sldId id="289" r:id="rId16"/>
    <p:sldId id="277" r:id="rId17"/>
    <p:sldId id="291" r:id="rId18"/>
    <p:sldId id="279" r:id="rId19"/>
    <p:sldId id="271" r:id="rId20"/>
    <p:sldId id="280" r:id="rId21"/>
    <p:sldId id="278" r:id="rId22"/>
    <p:sldId id="281" r:id="rId23"/>
    <p:sldId id="292" r:id="rId24"/>
    <p:sldId id="272" r:id="rId25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84" d="100"/>
          <a:sy n="84" d="100"/>
        </p:scale>
        <p:origin x="-870" y="-8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32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7056"/>
            <a:ext cx="9144000" cy="5722056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003779"/>
            <a:ext cx="5825202" cy="1371918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375695"/>
            <a:ext cx="5825202" cy="914083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352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53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2250724"/>
            <a:ext cx="6447501" cy="152215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772873"/>
            <a:ext cx="6447501" cy="7170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3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800491"/>
            <a:ext cx="3138026" cy="323397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800492"/>
            <a:ext cx="3138026" cy="323397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01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10" y="1800819"/>
            <a:ext cx="3139217" cy="48021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10" y="2281039"/>
            <a:ext cx="3139217" cy="275343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800819"/>
            <a:ext cx="3139214" cy="480218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9" y="2281039"/>
            <a:ext cx="3139213" cy="275343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90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508000"/>
            <a:ext cx="6447501" cy="11006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84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5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248837"/>
            <a:ext cx="2890896" cy="1065388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429105"/>
            <a:ext cx="3385156" cy="46053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314224"/>
            <a:ext cx="2890896" cy="215370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2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000500"/>
            <a:ext cx="6447500" cy="47228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2" y="508000"/>
            <a:ext cx="6447501" cy="320476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472782"/>
            <a:ext cx="6447500" cy="56168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96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508000"/>
            <a:ext cx="6447501" cy="2836333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725333"/>
            <a:ext cx="6447501" cy="130913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3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1" y="508000"/>
            <a:ext cx="6070601" cy="2518833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5" y="3026833"/>
            <a:ext cx="5418393" cy="317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725333"/>
            <a:ext cx="6447501" cy="130913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06403" y="658649"/>
            <a:ext cx="457200" cy="487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405464"/>
            <a:ext cx="457200" cy="487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7896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1609990"/>
            <a:ext cx="6447501" cy="2162883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772873"/>
            <a:ext cx="6447501" cy="126159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254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1" y="508000"/>
            <a:ext cx="6070601" cy="2518833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344333"/>
            <a:ext cx="6447502" cy="42854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772873"/>
            <a:ext cx="6447501" cy="126159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06403" y="658649"/>
            <a:ext cx="457200" cy="487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405464"/>
            <a:ext cx="457200" cy="487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612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08000"/>
            <a:ext cx="6441152" cy="2518833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344333"/>
            <a:ext cx="6447502" cy="42854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772873"/>
            <a:ext cx="6447501" cy="126159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74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674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6" y="508001"/>
            <a:ext cx="978557" cy="4376209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2" y="508000"/>
            <a:ext cx="5295113" cy="437620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71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7056"/>
            <a:ext cx="9144000" cy="5722056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2" y="508000"/>
            <a:ext cx="6447501" cy="11006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1800492"/>
            <a:ext cx="6447501" cy="3233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5034470"/>
            <a:ext cx="683954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2" y="5034470"/>
            <a:ext cx="4723209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5034470"/>
            <a:ext cx="512504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53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8.jpe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7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hoc-bong-du-hoc-han-quoc-nganh-dien-dien-tu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0" t="15569" r="22411" b="20174"/>
          <a:stretch/>
        </p:blipFill>
        <p:spPr bwMode="auto">
          <a:xfrm>
            <a:off x="611560" y="362536"/>
            <a:ext cx="2016224" cy="19689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0856" y="1871328"/>
            <a:ext cx="7339160" cy="842156"/>
          </a:xfrm>
        </p:spPr>
        <p:txBody>
          <a:bodyPr/>
          <a:lstStyle/>
          <a:p>
            <a:r>
              <a:rPr lang="en-US" sz="38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Kyungpook</a:t>
            </a:r>
            <a:r>
              <a:rPr lang="en-US" sz="3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National </a:t>
            </a:r>
            <a:r>
              <a:rPr lang="en-US" sz="38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University</a:t>
            </a:r>
            <a:endParaRPr lang="ru-RU" sz="3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" name="Picture 2" descr="C:\Users\User\Desktop\kyungpook-national-universi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55886"/>
            <a:ext cx="5328592" cy="233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41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2" y="409228"/>
            <a:ext cx="6447501" cy="1100667"/>
          </a:xfrm>
        </p:spPr>
        <p:txBody>
          <a:bodyPr/>
          <a:lstStyle/>
          <a:p>
            <a:r>
              <a:rPr lang="ru-RU" dirty="0" smtClean="0"/>
              <a:t>Необходимые документы: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50"/>
            <a:ext cx="7355160" cy="440534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u="sng" dirty="0" smtClean="0"/>
              <a:t>Отправляются в Корею:</a:t>
            </a:r>
          </a:p>
          <a:p>
            <a:r>
              <a:rPr lang="ru-RU" dirty="0" smtClean="0"/>
              <a:t>Анкета университета (</a:t>
            </a:r>
            <a:r>
              <a:rPr lang="ru-RU" dirty="0" err="1" smtClean="0"/>
              <a:t>Кёнбук</a:t>
            </a:r>
            <a:r>
              <a:rPr lang="ru-RU" dirty="0" smtClean="0"/>
              <a:t>) (на английском)</a:t>
            </a:r>
          </a:p>
          <a:p>
            <a:r>
              <a:rPr lang="ru-RU" dirty="0" smtClean="0"/>
              <a:t>Рекомендательное письмо от преподавателя/директора института (на английском)</a:t>
            </a:r>
          </a:p>
          <a:p>
            <a:r>
              <a:rPr lang="ru-RU" dirty="0" smtClean="0"/>
              <a:t>Справка о том, что вы являетесь студентом ВГУЭС</a:t>
            </a:r>
          </a:p>
          <a:p>
            <a:r>
              <a:rPr lang="ru-RU" dirty="0" smtClean="0"/>
              <a:t>4 фото, цветные, 4*3</a:t>
            </a:r>
          </a:p>
          <a:p>
            <a:r>
              <a:rPr lang="ru-RU" dirty="0" smtClean="0"/>
              <a:t>Копия загранпаспорта</a:t>
            </a:r>
          </a:p>
          <a:p>
            <a:endParaRPr lang="ru-RU" dirty="0" smtClean="0"/>
          </a:p>
          <a:p>
            <a:pPr>
              <a:buNone/>
            </a:pPr>
            <a:r>
              <a:rPr lang="ru-RU" u="sng" dirty="0" smtClean="0"/>
              <a:t>Не отправляются в Корею:</a:t>
            </a:r>
            <a:endParaRPr lang="ru-RU" u="sng" dirty="0"/>
          </a:p>
          <a:p>
            <a:r>
              <a:rPr lang="ru-RU" dirty="0" smtClean="0"/>
              <a:t>Согласие </a:t>
            </a:r>
            <a:r>
              <a:rPr lang="ru-RU" dirty="0" smtClean="0"/>
              <a:t>на обработку персональных данных </a:t>
            </a:r>
          </a:p>
          <a:p>
            <a:r>
              <a:rPr lang="ru-RU" dirty="0" smtClean="0"/>
              <a:t>Гарантийное письмо от родителей</a:t>
            </a:r>
          </a:p>
          <a:p>
            <a:r>
              <a:rPr lang="ru-RU" dirty="0" smtClean="0"/>
              <a:t>Заявление на оформление стажировки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543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Оформление учебной </a:t>
            </a:r>
            <a:r>
              <a:rPr lang="ru-RU" dirty="0"/>
              <a:t>в</a:t>
            </a:r>
            <a:r>
              <a:rPr lang="ru-RU" dirty="0" smtClean="0"/>
              <a:t>изы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002" y="1561356"/>
            <a:ext cx="6447501" cy="3168352"/>
          </a:xfrm>
        </p:spPr>
        <p:txBody>
          <a:bodyPr>
            <a:normAutofit/>
          </a:bodyPr>
          <a:lstStyle/>
          <a:p>
            <a:r>
              <a:rPr lang="ru-RU" sz="1700" dirty="0" smtClean="0"/>
              <a:t>Фотография 3,5*4,5,цветная</a:t>
            </a:r>
          </a:p>
          <a:p>
            <a:r>
              <a:rPr lang="ru-RU" sz="1700" dirty="0" smtClean="0"/>
              <a:t>Справка о доходах одного из родителей или выписка с банковского счета</a:t>
            </a:r>
          </a:p>
          <a:p>
            <a:r>
              <a:rPr lang="ru-RU" sz="1700" dirty="0" smtClean="0"/>
              <a:t>Спонсорская справка</a:t>
            </a:r>
          </a:p>
          <a:p>
            <a:r>
              <a:rPr lang="ru-RU" sz="1700" dirty="0" smtClean="0"/>
              <a:t>Загранпаспорт</a:t>
            </a:r>
          </a:p>
          <a:p>
            <a:endParaRPr lang="ru-RU" sz="1700" dirty="0"/>
          </a:p>
          <a:p>
            <a:r>
              <a:rPr lang="ru-RU" sz="1700" dirty="0" smtClean="0"/>
              <a:t>Остальной пакет документов подготавливает непосредственно руководитель стажировки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93460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2"/>
          <a:stretch/>
        </p:blipFill>
        <p:spPr bwMode="auto">
          <a:xfrm rot="5400000">
            <a:off x="6288839" y="2709722"/>
            <a:ext cx="3193584" cy="219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Учебный процесс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860" y="1217078"/>
            <a:ext cx="3915420" cy="293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406">
            <a:off x="397285" y="2586175"/>
            <a:ext cx="3695733" cy="27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0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2" y="388681"/>
            <a:ext cx="6447501" cy="1100667"/>
          </a:xfrm>
        </p:spPr>
        <p:txBody>
          <a:bodyPr/>
          <a:lstStyle/>
          <a:p>
            <a:r>
              <a:rPr lang="en-US" dirty="0" err="1" smtClean="0"/>
              <a:t>Kyungpook</a:t>
            </a:r>
            <a:r>
              <a:rPr lang="en-US" dirty="0" smtClean="0"/>
              <a:t> National University</a:t>
            </a:r>
            <a:endParaRPr lang="ru-RU" dirty="0"/>
          </a:p>
        </p:txBody>
      </p:sp>
      <p:pic>
        <p:nvPicPr>
          <p:cNvPr id="10" name="Picture 3" descr="C:\Users\User\Desktop\DSC_24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01315"/>
            <a:ext cx="6984776" cy="435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43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kyungpook-national-univers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" y="0"/>
            <a:ext cx="5760640" cy="271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45" r="5580" b="3999"/>
          <a:stretch/>
        </p:blipFill>
        <p:spPr bwMode="auto">
          <a:xfrm rot="5400000">
            <a:off x="4330487" y="901488"/>
            <a:ext cx="5714997" cy="391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3484"/>
            <a:ext cx="5231971" cy="301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645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5252"/>
            <a:ext cx="7560840" cy="466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82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ser\Desktop\DSC_24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90" y="565334"/>
            <a:ext cx="7428462" cy="464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32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41" b="2881"/>
          <a:stretch/>
        </p:blipFill>
        <p:spPr bwMode="auto">
          <a:xfrm>
            <a:off x="4572001" y="-8372"/>
            <a:ext cx="4560495" cy="292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C:\Users\User\Desktop\tumblr_mat3hrnTkK1qzitl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785492"/>
            <a:ext cx="4575008" cy="292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esktop\90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8" y="0"/>
            <a:ext cx="4574648" cy="278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04" t="2985" b="11424"/>
          <a:stretch/>
        </p:blipFill>
        <p:spPr bwMode="auto">
          <a:xfrm>
            <a:off x="1" y="2785492"/>
            <a:ext cx="4572000" cy="2929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44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User\Desktop\Daegu\IMG_83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25"/>
          <a:stretch/>
        </p:blipFill>
        <p:spPr bwMode="auto">
          <a:xfrm>
            <a:off x="179512" y="409228"/>
            <a:ext cx="8340708" cy="490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49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Buddy-</a:t>
            </a:r>
            <a:r>
              <a:rPr lang="en-US" dirty="0" err="1" smtClean="0"/>
              <a:t>programm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33501"/>
            <a:ext cx="7499176" cy="1151343"/>
          </a:xfrm>
        </p:spPr>
        <p:txBody>
          <a:bodyPr/>
          <a:lstStyle/>
          <a:p>
            <a:pPr marL="93663" indent="633413" algn="just">
              <a:buNone/>
            </a:pPr>
            <a:r>
              <a:rPr lang="ru-RU" dirty="0" smtClean="0"/>
              <a:t>К каждому студенту прикрепляется корейский </a:t>
            </a:r>
            <a:r>
              <a:rPr lang="ru-RU" dirty="0"/>
              <a:t>студент-волонтер, помогающий адаптироваться и решить любые вопросы, от организации проживания до покупки сим-карты. 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5873">
            <a:off x="549069" y="2583152"/>
            <a:ext cx="3831471" cy="287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484844"/>
            <a:ext cx="4217288" cy="310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07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2" y="265212"/>
            <a:ext cx="6447501" cy="1100667"/>
          </a:xfrm>
        </p:spPr>
        <p:txBody>
          <a:bodyPr/>
          <a:lstStyle/>
          <a:p>
            <a:r>
              <a:rPr lang="ru-RU" dirty="0" smtClean="0"/>
              <a:t>Питание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002" y="913284"/>
            <a:ext cx="6447501" cy="3161970"/>
          </a:xfrm>
        </p:spPr>
        <p:txBody>
          <a:bodyPr/>
          <a:lstStyle/>
          <a:p>
            <a:r>
              <a:rPr lang="ru-RU" dirty="0"/>
              <a:t>Кафе, ресторанчики, магазины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Столовая </a:t>
            </a:r>
            <a:r>
              <a:rPr lang="ru-RU" dirty="0"/>
              <a:t>(план </a:t>
            </a:r>
            <a:r>
              <a:rPr lang="ru-RU" dirty="0" smtClean="0"/>
              <a:t>питания)</a:t>
            </a:r>
            <a:endParaRPr lang="ru-RU" dirty="0"/>
          </a:p>
        </p:txBody>
      </p:sp>
      <p:pic>
        <p:nvPicPr>
          <p:cNvPr id="8194" name="Picture 2" descr="C:\Users\User\Desktop\Daegu\IMG_87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" b="5609"/>
          <a:stretch/>
        </p:blipFill>
        <p:spPr bwMode="auto">
          <a:xfrm>
            <a:off x="467544" y="1345332"/>
            <a:ext cx="288919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3" b="6529"/>
          <a:stretch/>
        </p:blipFill>
        <p:spPr bwMode="auto">
          <a:xfrm>
            <a:off x="3851920" y="1329606"/>
            <a:ext cx="2916324" cy="1959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53"/>
          <a:stretch/>
        </p:blipFill>
        <p:spPr bwMode="auto">
          <a:xfrm>
            <a:off x="1475656" y="3721595"/>
            <a:ext cx="3096344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72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2" y="316673"/>
            <a:ext cx="6944318" cy="1100667"/>
          </a:xfrm>
        </p:spPr>
        <p:txBody>
          <a:bodyPr>
            <a:noAutofit/>
          </a:bodyPr>
          <a:lstStyle/>
          <a:p>
            <a:r>
              <a:rPr lang="ru-RU" sz="3200" dirty="0"/>
              <a:t>Университет регулярно </a:t>
            </a:r>
            <a:r>
              <a:rPr lang="ru-RU" sz="3200" dirty="0" smtClean="0"/>
              <a:t>проводит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8002" y="1273324"/>
            <a:ext cx="6872310" cy="3384376"/>
          </a:xfrm>
        </p:spPr>
        <p:txBody>
          <a:bodyPr>
            <a:normAutofit/>
          </a:bodyPr>
          <a:lstStyle/>
          <a:p>
            <a:r>
              <a:rPr lang="ru-RU" dirty="0"/>
              <a:t>экскурсионные туры </a:t>
            </a:r>
            <a:endParaRPr lang="en-US" dirty="0" smtClean="0"/>
          </a:p>
          <a:p>
            <a:r>
              <a:rPr lang="ru-RU" dirty="0" smtClean="0"/>
              <a:t>мастер-классы связанные с историей и культурой Кореи</a:t>
            </a: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7172" name="Picture 4" descr="C:\Users\User\Desktop\Daegu\12314203_10208252892910521_5457667070012286366_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3"/>
          <a:stretch/>
        </p:blipFill>
        <p:spPr bwMode="auto">
          <a:xfrm>
            <a:off x="467544" y="2209428"/>
            <a:ext cx="669674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" t="10893" b="10676"/>
          <a:stretch/>
        </p:blipFill>
        <p:spPr bwMode="auto">
          <a:xfrm>
            <a:off x="323528" y="471386"/>
            <a:ext cx="7704856" cy="4906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18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9" name="Picture 3" descr="C:\Users\User\Desktop\DSC_388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9" b="3466"/>
          <a:stretch/>
        </p:blipFill>
        <p:spPr bwMode="auto">
          <a:xfrm>
            <a:off x="251520" y="573271"/>
            <a:ext cx="7560840" cy="455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68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ser\Desktop\Daegu\12303931_10208252839749192_8095586160232676749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1236"/>
            <a:ext cx="8568952" cy="481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7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Seoul\IMG_75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6" b="8667"/>
          <a:stretch/>
        </p:blipFill>
        <p:spPr bwMode="auto">
          <a:xfrm>
            <a:off x="323528" y="625252"/>
            <a:ext cx="7488832" cy="466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7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Daegu\IMG_83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5212"/>
            <a:ext cx="7272808" cy="526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9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User\Desktop\Seoul\IMG_72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48553" y="982958"/>
            <a:ext cx="5328592" cy="37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Seoul\IMG_752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60"/>
          <a:stretch/>
        </p:blipFill>
        <p:spPr bwMode="auto">
          <a:xfrm>
            <a:off x="336773" y="193202"/>
            <a:ext cx="4514211" cy="277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esktop\Daegu\IMG_69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0" b="3586"/>
          <a:stretch/>
        </p:blipFill>
        <p:spPr bwMode="auto">
          <a:xfrm>
            <a:off x="336773" y="2846811"/>
            <a:ext cx="4514211" cy="265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36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ФОТКИ И ВИДЕО\Korea\Farewell Day\12307928_10208252796828119_2899731129801512522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7314"/>
            <a:ext cx="8352928" cy="483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90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ser\Desktop\Daegu\12308635_1178324078861820_8850852850513699218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5" b="16598"/>
          <a:stretch/>
        </p:blipFill>
        <p:spPr bwMode="auto">
          <a:xfrm>
            <a:off x="395536" y="193204"/>
            <a:ext cx="7639050" cy="538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5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88225" y="2123874"/>
            <a:ext cx="3897520" cy="275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79539" y="1012296"/>
            <a:ext cx="3960439" cy="289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59042" y="1047947"/>
            <a:ext cx="3960440" cy="289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1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User\Desktop\Daegu\명애전당 단체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1210"/>
            <a:ext cx="7920836" cy="528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3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Расходы, оплачиваемые участниками программы: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проживание </a:t>
            </a:r>
            <a:r>
              <a:rPr lang="ru-RU" dirty="0"/>
              <a:t>в общежитии, питание;</a:t>
            </a:r>
          </a:p>
          <a:p>
            <a:r>
              <a:rPr lang="ru-RU" dirty="0"/>
              <a:t>авиабилет в обе стороны;</a:t>
            </a:r>
          </a:p>
          <a:p>
            <a:r>
              <a:rPr lang="ru-RU" dirty="0"/>
              <a:t>медицинская страховка;</a:t>
            </a:r>
          </a:p>
          <a:p>
            <a:r>
              <a:rPr lang="ru-RU" dirty="0"/>
              <a:t>оформление визы;</a:t>
            </a:r>
          </a:p>
          <a:p>
            <a:r>
              <a:rPr lang="ru-RU" dirty="0"/>
              <a:t>стоимость пакета документов для оформления стажировки;</a:t>
            </a:r>
          </a:p>
          <a:p>
            <a:r>
              <a:rPr lang="ru-RU" dirty="0"/>
              <a:t>личные расходы.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46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лубенькая треугольная">
  <a:themeElements>
    <a:clrScheme name="Другая 4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F9E94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Override1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голубенькая треугольная</Template>
  <TotalTime>314</TotalTime>
  <Words>172</Words>
  <Application>Microsoft Office PowerPoint</Application>
  <PresentationFormat>Экран (16:10)</PresentationFormat>
  <Paragraphs>42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голубенькая треугольная</vt:lpstr>
      <vt:lpstr>Kyungpook National University</vt:lpstr>
      <vt:lpstr>Необходимые документы:</vt:lpstr>
      <vt:lpstr>Оформление учебной визы</vt:lpstr>
      <vt:lpstr>Учебный процесс</vt:lpstr>
      <vt:lpstr>Kyungpook National University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Buddy-programm</vt:lpstr>
      <vt:lpstr>Питание</vt:lpstr>
      <vt:lpstr>Университет регулярно проводит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Расходы, оплачиваемые участниками программы: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Kyungpook National University</dc:title>
  <dc:creator>Олеся Одайкина</dc:creator>
  <cp:lastModifiedBy>User</cp:lastModifiedBy>
  <cp:revision>23</cp:revision>
  <dcterms:created xsi:type="dcterms:W3CDTF">2016-02-04T13:01:46Z</dcterms:created>
  <dcterms:modified xsi:type="dcterms:W3CDTF">2016-02-10T17:19:11Z</dcterms:modified>
</cp:coreProperties>
</file>